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2"/>
  </p:notesMasterIdLst>
  <p:sldIdLst>
    <p:sldId id="431" r:id="rId2"/>
    <p:sldId id="266" r:id="rId3"/>
    <p:sldId id="269" r:id="rId4"/>
    <p:sldId id="343" r:id="rId5"/>
    <p:sldId id="270" r:id="rId6"/>
    <p:sldId id="271" r:id="rId7"/>
    <p:sldId id="272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424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09" r:id="rId28"/>
    <p:sldId id="296" r:id="rId29"/>
    <p:sldId id="297" r:id="rId30"/>
    <p:sldId id="298" r:id="rId31"/>
    <p:sldId id="428" r:id="rId32"/>
    <p:sldId id="427" r:id="rId33"/>
    <p:sldId id="434" r:id="rId34"/>
    <p:sldId id="435" r:id="rId35"/>
    <p:sldId id="436" r:id="rId36"/>
    <p:sldId id="335" r:id="rId37"/>
    <p:sldId id="432" r:id="rId38"/>
    <p:sldId id="433" r:id="rId39"/>
    <p:sldId id="429" r:id="rId40"/>
    <p:sldId id="312" r:id="rId41"/>
    <p:sldId id="313" r:id="rId42"/>
    <p:sldId id="314" r:id="rId43"/>
    <p:sldId id="333" r:id="rId44"/>
    <p:sldId id="437" r:id="rId45"/>
    <p:sldId id="430" r:id="rId46"/>
    <p:sldId id="300" r:id="rId47"/>
    <p:sldId id="301" r:id="rId48"/>
    <p:sldId id="304" r:id="rId49"/>
    <p:sldId id="341" r:id="rId50"/>
    <p:sldId id="302" r:id="rId51"/>
    <p:sldId id="441" r:id="rId52"/>
    <p:sldId id="299" r:id="rId53"/>
    <p:sldId id="442" r:id="rId54"/>
    <p:sldId id="438" r:id="rId55"/>
    <p:sldId id="293" r:id="rId56"/>
    <p:sldId id="443" r:id="rId57"/>
    <p:sldId id="448" r:id="rId58"/>
    <p:sldId id="447" r:id="rId59"/>
    <p:sldId id="439" r:id="rId60"/>
    <p:sldId id="377" r:id="rId61"/>
    <p:sldId id="376" r:id="rId62"/>
    <p:sldId id="446" r:id="rId63"/>
    <p:sldId id="449" r:id="rId64"/>
    <p:sldId id="467" r:id="rId65"/>
    <p:sldId id="452" r:id="rId66"/>
    <p:sldId id="470" r:id="rId67"/>
    <p:sldId id="451" r:id="rId68"/>
    <p:sldId id="457" r:id="rId69"/>
    <p:sldId id="459" r:id="rId70"/>
    <p:sldId id="460" r:id="rId71"/>
    <p:sldId id="461" r:id="rId72"/>
    <p:sldId id="462" r:id="rId73"/>
    <p:sldId id="456" r:id="rId74"/>
    <p:sldId id="468" r:id="rId75"/>
    <p:sldId id="469" r:id="rId76"/>
    <p:sldId id="454" r:id="rId77"/>
    <p:sldId id="464" r:id="rId78"/>
    <p:sldId id="453" r:id="rId79"/>
    <p:sldId id="465" r:id="rId80"/>
    <p:sldId id="466" r:id="rId81"/>
    <p:sldId id="463" r:id="rId82"/>
    <p:sldId id="450" r:id="rId83"/>
    <p:sldId id="477" r:id="rId84"/>
    <p:sldId id="484" r:id="rId85"/>
    <p:sldId id="485" r:id="rId86"/>
    <p:sldId id="471" r:id="rId87"/>
    <p:sldId id="472" r:id="rId88"/>
    <p:sldId id="473" r:id="rId89"/>
    <p:sldId id="476" r:id="rId90"/>
    <p:sldId id="474" r:id="rId91"/>
    <p:sldId id="475" r:id="rId92"/>
    <p:sldId id="478" r:id="rId93"/>
    <p:sldId id="479" r:id="rId94"/>
    <p:sldId id="480" r:id="rId95"/>
    <p:sldId id="481" r:id="rId96"/>
    <p:sldId id="483" r:id="rId97"/>
    <p:sldId id="482" r:id="rId98"/>
    <p:sldId id="444" r:id="rId99"/>
    <p:sldId id="498" r:id="rId100"/>
    <p:sldId id="497" r:id="rId101"/>
    <p:sldId id="268" r:id="rId102"/>
    <p:sldId id="489" r:id="rId103"/>
    <p:sldId id="494" r:id="rId104"/>
    <p:sldId id="488" r:id="rId105"/>
    <p:sldId id="495" r:id="rId106"/>
    <p:sldId id="445" r:id="rId107"/>
    <p:sldId id="496" r:id="rId108"/>
    <p:sldId id="505" r:id="rId109"/>
    <p:sldId id="486" r:id="rId110"/>
    <p:sldId id="487" r:id="rId111"/>
    <p:sldId id="440" r:id="rId112"/>
    <p:sldId id="306" r:id="rId113"/>
    <p:sldId id="305" r:id="rId114"/>
    <p:sldId id="307" r:id="rId115"/>
    <p:sldId id="308" r:id="rId116"/>
    <p:sldId id="273" r:id="rId117"/>
    <p:sldId id="490" r:id="rId118"/>
    <p:sldId id="491" r:id="rId119"/>
    <p:sldId id="492" r:id="rId120"/>
    <p:sldId id="342" r:id="rId121"/>
    <p:sldId id="499" r:id="rId122"/>
    <p:sldId id="500" r:id="rId123"/>
    <p:sldId id="507" r:id="rId124"/>
    <p:sldId id="506" r:id="rId125"/>
    <p:sldId id="508" r:id="rId126"/>
    <p:sldId id="509" r:id="rId127"/>
    <p:sldId id="510" r:id="rId128"/>
    <p:sldId id="511" r:id="rId129"/>
    <p:sldId id="262" r:id="rId130"/>
    <p:sldId id="264" r:id="rId131"/>
    <p:sldId id="265" r:id="rId132"/>
    <p:sldId id="263" r:id="rId133"/>
    <p:sldId id="512" r:id="rId134"/>
    <p:sldId id="513" r:id="rId135"/>
    <p:sldId id="528" r:id="rId136"/>
    <p:sldId id="529" r:id="rId137"/>
    <p:sldId id="514" r:id="rId138"/>
    <p:sldId id="515" r:id="rId139"/>
    <p:sldId id="516" r:id="rId140"/>
    <p:sldId id="541" r:id="rId141"/>
    <p:sldId id="519" r:id="rId142"/>
    <p:sldId id="522" r:id="rId143"/>
    <p:sldId id="517" r:id="rId144"/>
    <p:sldId id="518" r:id="rId145"/>
    <p:sldId id="539" r:id="rId146"/>
    <p:sldId id="521" r:id="rId147"/>
    <p:sldId id="520" r:id="rId148"/>
    <p:sldId id="523" r:id="rId149"/>
    <p:sldId id="524" r:id="rId150"/>
    <p:sldId id="526" r:id="rId151"/>
    <p:sldId id="527" r:id="rId152"/>
    <p:sldId id="538" r:id="rId153"/>
    <p:sldId id="530" r:id="rId154"/>
    <p:sldId id="531" r:id="rId155"/>
    <p:sldId id="537" r:id="rId156"/>
    <p:sldId id="532" r:id="rId157"/>
    <p:sldId id="533" r:id="rId158"/>
    <p:sldId id="534" r:id="rId159"/>
    <p:sldId id="535" r:id="rId160"/>
    <p:sldId id="540" r:id="rId161"/>
    <p:sldId id="546" r:id="rId162"/>
    <p:sldId id="544" r:id="rId163"/>
    <p:sldId id="545" r:id="rId164"/>
    <p:sldId id="572" r:id="rId165"/>
    <p:sldId id="573" r:id="rId166"/>
    <p:sldId id="502" r:id="rId167"/>
    <p:sldId id="542" r:id="rId168"/>
    <p:sldId id="503" r:id="rId169"/>
    <p:sldId id="543" r:id="rId170"/>
    <p:sldId id="504" r:id="rId171"/>
    <p:sldId id="551" r:id="rId172"/>
    <p:sldId id="425" r:id="rId173"/>
    <p:sldId id="552" r:id="rId174"/>
    <p:sldId id="553" r:id="rId175"/>
    <p:sldId id="554" r:id="rId176"/>
    <p:sldId id="555" r:id="rId177"/>
    <p:sldId id="556" r:id="rId178"/>
    <p:sldId id="557" r:id="rId179"/>
    <p:sldId id="558" r:id="rId180"/>
    <p:sldId id="559" r:id="rId181"/>
    <p:sldId id="561" r:id="rId182"/>
    <p:sldId id="560" r:id="rId183"/>
    <p:sldId id="562" r:id="rId184"/>
    <p:sldId id="563" r:id="rId185"/>
    <p:sldId id="331" r:id="rId186"/>
    <p:sldId id="547" r:id="rId187"/>
    <p:sldId id="549" r:id="rId188"/>
    <p:sldId id="318" r:id="rId189"/>
    <p:sldId id="319" r:id="rId190"/>
    <p:sldId id="320" r:id="rId191"/>
    <p:sldId id="550" r:id="rId192"/>
    <p:sldId id="344" r:id="rId193"/>
    <p:sldId id="565" r:id="rId194"/>
    <p:sldId id="564" r:id="rId195"/>
    <p:sldId id="568" r:id="rId196"/>
    <p:sldId id="566" r:id="rId197"/>
    <p:sldId id="569" r:id="rId198"/>
    <p:sldId id="571" r:id="rId199"/>
    <p:sldId id="570" r:id="rId200"/>
    <p:sldId id="423" r:id="rId20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42" d="100"/>
          <a:sy n="142" d="100"/>
        </p:scale>
        <p:origin x="14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14/11/2020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7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7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74.png"/><Relationship Id="rId4" Type="http://schemas.openxmlformats.org/officeDocument/2006/relationships/image" Target="../media/image2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10.png"/><Relationship Id="rId4" Type="http://schemas.openxmlformats.org/officeDocument/2006/relationships/image" Target="../media/image29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07.png"/><Relationship Id="rId4" Type="http://schemas.openxmlformats.org/officeDocument/2006/relationships/image" Target="../media/image2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126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127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5048113" y="36640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28" y="677116"/>
            <a:ext cx="3672656" cy="378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008045" y="1325846"/>
            <a:ext cx="33730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Ionic5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Online Workshop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12&amp;13 Nov 2020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9am-12noon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Google Meet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849C5-2616-4A89-A030-F3BDAD54D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88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187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188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14/11/2020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189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14/11/2020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190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14/11/2020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191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14/11/2020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48029" y="224345"/>
            <a:ext cx="4390946" cy="4524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>
                <a:solidFill>
                  <a:schemeClr val="bg1"/>
                </a:solidFill>
              </a:rPr>
              <a:t>Icon </a:t>
            </a:r>
          </a:p>
          <a:p>
            <a:pPr algn="ctr"/>
            <a:r>
              <a:rPr lang="en-MY" sz="7200" b="1" i="1">
                <a:solidFill>
                  <a:schemeClr val="bg1"/>
                </a:solidFill>
              </a:rPr>
              <a:t>launcher </a:t>
            </a:r>
          </a:p>
          <a:p>
            <a:pPr algn="ctr"/>
            <a:r>
              <a:rPr lang="en-MY" sz="7200" b="1" i="1">
                <a:solidFill>
                  <a:schemeClr val="bg1"/>
                </a:solidFill>
              </a:rPr>
              <a:t>&amp; Splash </a:t>
            </a:r>
          </a:p>
          <a:p>
            <a:pPr algn="ctr"/>
            <a:r>
              <a:rPr lang="en-MY" sz="7200" b="1" i="1">
                <a:solidFill>
                  <a:schemeClr val="bg1"/>
                </a:solidFill>
              </a:rPr>
              <a:t>screen</a:t>
            </a:r>
            <a:endParaRPr lang="en-MY" sz="7200" b="1" i="1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5907419" y="618371"/>
            <a:ext cx="2177456" cy="4243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5854791" y="552587"/>
            <a:ext cx="2295868" cy="4361491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3262" y="3625943"/>
            <a:ext cx="1180460" cy="12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n2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:number;</a:t>
            </a: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output:any;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87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>
                <a:solidFill>
                  <a:schemeClr val="accent1">
                    <a:lumMod val="50000"/>
                  </a:schemeClr>
                </a:solidFill>
              </a:rPr>
              <a:t>ngIf </a:t>
            </a:r>
          </a:p>
          <a:p>
            <a:r>
              <a:rPr lang="en-MY" sz="2800"/>
              <a:t>Codes &amp; slides</a:t>
            </a:r>
            <a:r>
              <a:rPr lang="en-MY" sz="2800" b="1"/>
              <a:t> </a:t>
            </a:r>
          </a:p>
          <a:p>
            <a:r>
              <a:rPr lang="en-MY" sz="4000" b="1"/>
              <a:t>github.com/khirulnizam/ionic5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31098</TotalTime>
  <Words>4054</Words>
  <Application>Microsoft Office PowerPoint</Application>
  <PresentationFormat>On-screen Show (16:9)</PresentationFormat>
  <Paragraphs>943</Paragraphs>
  <Slides>200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7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PowerPoint Presentation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614</cp:revision>
  <dcterms:modified xsi:type="dcterms:W3CDTF">2020-11-16T03:03:47Z</dcterms:modified>
</cp:coreProperties>
</file>